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6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문, 파일, 바둑판식이(가) 표시된 사진&#10;&#10;자동 생성된 설명">
            <a:extLst>
              <a:ext uri="{FF2B5EF4-FFF2-40B4-BE49-F238E27FC236}">
                <a16:creationId xmlns:a16="http://schemas.microsoft.com/office/drawing/2014/main" id="{E0332A4C-2AE9-4E4B-A1F1-879FDB4A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1" t="1957" r="31137" b="3119"/>
          <a:stretch/>
        </p:blipFill>
        <p:spPr>
          <a:xfrm>
            <a:off x="4723002" y="134224"/>
            <a:ext cx="2860646" cy="65098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F756ED-EE01-4987-ABED-D1F74D4B84AB}"/>
              </a:ext>
            </a:extLst>
          </p:cNvPr>
          <p:cNvSpPr/>
          <p:nvPr/>
        </p:nvSpPr>
        <p:spPr>
          <a:xfrm>
            <a:off x="5059028" y="2080470"/>
            <a:ext cx="2205372" cy="1140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</a:rPr>
              <a:t>비밀 코드는 </a:t>
            </a:r>
            <a:r>
              <a:rPr lang="en-US" altLang="ko-KR" sz="800">
                <a:solidFill>
                  <a:srgbClr val="FF0000"/>
                </a:solidFill>
              </a:rPr>
              <a:t>4</a:t>
            </a:r>
            <a:r>
              <a:rPr lang="ko-KR" altLang="en-US" sz="800">
                <a:solidFill>
                  <a:srgbClr val="FF0000"/>
                </a:solidFill>
              </a:rPr>
              <a:t>자리</a:t>
            </a:r>
            <a:r>
              <a:rPr lang="en-US" altLang="ko-KR" sz="800">
                <a:solidFill>
                  <a:srgbClr val="FF0000"/>
                </a:solidFill>
              </a:rPr>
              <a:t>! 1234 </a:t>
            </a:r>
            <a:r>
              <a:rPr lang="ko-KR" altLang="en-US" sz="800">
                <a:solidFill>
                  <a:srgbClr val="FF0000"/>
                </a:solidFill>
              </a:rPr>
              <a:t>뒤에</a:t>
            </a:r>
            <a:r>
              <a:rPr lang="en-US" altLang="ko-KR" sz="80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보여주는 영향력은 정말 놀랍다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인간이 쉽게 하지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못하는 일들을 </a:t>
            </a:r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는 잘 해 낸다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이젠 점심 메뉴의 결정도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도와주기도 한다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이건 분명 지금의 컴퓨터 공학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에서 계속 강조하는 비밀 코드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비장의 무기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기계 학습</a:t>
            </a:r>
            <a:r>
              <a:rPr lang="en-US" altLang="ko-KR" sz="6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머신 러닝이라고도 불리는 기계학습과 깊은 관련이 있다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가 계속 똑똑해지는 것은 숨겨진 비밀 코드와 같은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기계학습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덕분이니까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단순 반복 작업만 하던 기계가 인간처럼 스스로 학습을 하다니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는 또 어떤 발전을 할까</a:t>
            </a:r>
            <a:r>
              <a:rPr lang="en-US" altLang="ko-KR" sz="6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30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FEEB0-5E4E-4C86-BFAE-5181CF25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57000" brush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76" y="1783010"/>
            <a:ext cx="4293048" cy="32919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60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B33C57-E38C-4FBE-BB1C-4314CDA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1511" y="162886"/>
            <a:ext cx="4188978" cy="5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4C2C9-5F98-4A9F-85B3-FD985003EA7A}"/>
              </a:ext>
            </a:extLst>
          </p:cNvPr>
          <p:cNvSpPr/>
          <p:nvPr/>
        </p:nvSpPr>
        <p:spPr>
          <a:xfrm>
            <a:off x="3442280" y="1413545"/>
            <a:ext cx="5089324" cy="3426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22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22  =  8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 =  16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55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55  =  12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66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66  =  24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77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77  =  ?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UhBee Rice" panose="03000600000000000000" pitchFamily="66" charset="-127"/>
              <a:ea typeface="UhBee Rice" panose="03000600000000000000" pitchFamily="66" charset="-127"/>
              <a:cs typeface="David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77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0549B0-7FA6-479A-9E0B-029B082520F7}"/>
              </a:ext>
            </a:extLst>
          </p:cNvPr>
          <p:cNvSpPr/>
          <p:nvPr/>
        </p:nvSpPr>
        <p:spPr>
          <a:xfrm>
            <a:off x="5319784" y="1559653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1834CA-7552-4240-8226-506F23A56C59}"/>
              </a:ext>
            </a:extLst>
          </p:cNvPr>
          <p:cNvSpPr/>
          <p:nvPr/>
        </p:nvSpPr>
        <p:spPr>
          <a:xfrm>
            <a:off x="5319784" y="4650507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D57A5-B0F6-4CAF-93F1-5E6AE36BA075}"/>
              </a:ext>
            </a:extLst>
          </p:cNvPr>
          <p:cNvSpPr/>
          <p:nvPr/>
        </p:nvSpPr>
        <p:spPr>
          <a:xfrm rot="5400000">
            <a:off x="3920670" y="3139373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E53F3F-637D-4F24-AE1B-1609B4358D1B}"/>
              </a:ext>
            </a:extLst>
          </p:cNvPr>
          <p:cNvSpPr/>
          <p:nvPr/>
        </p:nvSpPr>
        <p:spPr>
          <a:xfrm rot="5400000">
            <a:off x="6842018" y="3139372"/>
            <a:ext cx="550408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A193E5-AE19-482E-8392-C227787E7AE0}"/>
              </a:ext>
            </a:extLst>
          </p:cNvPr>
          <p:cNvSpPr/>
          <p:nvPr/>
        </p:nvSpPr>
        <p:spPr>
          <a:xfrm rot="2700000">
            <a:off x="6469076" y="2125910"/>
            <a:ext cx="665994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30B5F-BF70-4A39-8A75-69C01AB21181}"/>
              </a:ext>
            </a:extLst>
          </p:cNvPr>
          <p:cNvSpPr/>
          <p:nvPr/>
        </p:nvSpPr>
        <p:spPr>
          <a:xfrm rot="2700000">
            <a:off x="4170492" y="4193307"/>
            <a:ext cx="665994" cy="75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C9B00-E811-448A-93AB-95C484353EDB}"/>
              </a:ext>
            </a:extLst>
          </p:cNvPr>
          <p:cNvSpPr/>
          <p:nvPr/>
        </p:nvSpPr>
        <p:spPr>
          <a:xfrm rot="18900000">
            <a:off x="4170493" y="2125911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75A65C-8041-4EDC-8F40-4BA9248BF10D}"/>
              </a:ext>
            </a:extLst>
          </p:cNvPr>
          <p:cNvSpPr/>
          <p:nvPr/>
        </p:nvSpPr>
        <p:spPr>
          <a:xfrm rot="18900000">
            <a:off x="6469076" y="4193306"/>
            <a:ext cx="665994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00A24-7F7C-4BFC-94AB-4D17050CBCFE}"/>
              </a:ext>
            </a:extLst>
          </p:cNvPr>
          <p:cNvSpPr/>
          <p:nvPr/>
        </p:nvSpPr>
        <p:spPr>
          <a:xfrm rot="20378557">
            <a:off x="5938959" y="4542310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ECE9-851D-4BB2-985A-7797CDC106E8}"/>
              </a:ext>
            </a:extLst>
          </p:cNvPr>
          <p:cNvSpPr/>
          <p:nvPr/>
        </p:nvSpPr>
        <p:spPr>
          <a:xfrm rot="1749949">
            <a:off x="5941117" y="1723286"/>
            <a:ext cx="665994" cy="7550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59553-80A1-42A3-9D21-75F1FB31B8E3}"/>
              </a:ext>
            </a:extLst>
          </p:cNvPr>
          <p:cNvSpPr/>
          <p:nvPr/>
        </p:nvSpPr>
        <p:spPr>
          <a:xfrm rot="19821296">
            <a:off x="4702134" y="1723286"/>
            <a:ext cx="665994" cy="7550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C51A1A-19C5-4657-9BDE-A124673132F1}"/>
              </a:ext>
            </a:extLst>
          </p:cNvPr>
          <p:cNvSpPr/>
          <p:nvPr/>
        </p:nvSpPr>
        <p:spPr>
          <a:xfrm rot="1284577">
            <a:off x="4691085" y="4535167"/>
            <a:ext cx="665994" cy="755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F16309-BBE9-43AD-BC71-5771E700AC09}"/>
              </a:ext>
            </a:extLst>
          </p:cNvPr>
          <p:cNvSpPr/>
          <p:nvPr/>
        </p:nvSpPr>
        <p:spPr>
          <a:xfrm rot="5900376">
            <a:off x="3966126" y="2605881"/>
            <a:ext cx="550408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55EEB4-32E6-4DE6-A807-4DEB21A69F80}"/>
              </a:ext>
            </a:extLst>
          </p:cNvPr>
          <p:cNvSpPr/>
          <p:nvPr/>
        </p:nvSpPr>
        <p:spPr>
          <a:xfrm rot="5000376">
            <a:off x="3957634" y="3692302"/>
            <a:ext cx="550408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11846-9A4D-45F2-82AD-4A47B20D97FE}"/>
              </a:ext>
            </a:extLst>
          </p:cNvPr>
          <p:cNvSpPr/>
          <p:nvPr/>
        </p:nvSpPr>
        <p:spPr>
          <a:xfrm rot="5900376">
            <a:off x="6797519" y="3692302"/>
            <a:ext cx="550408" cy="7550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732F20-BBD6-4762-BA1C-6BE16704D3C4}"/>
              </a:ext>
            </a:extLst>
          </p:cNvPr>
          <p:cNvSpPr/>
          <p:nvPr/>
        </p:nvSpPr>
        <p:spPr>
          <a:xfrm rot="4872940">
            <a:off x="6800434" y="2630764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B3A913-40EC-4624-AF0D-4DEB6893C7E0}"/>
              </a:ext>
            </a:extLst>
          </p:cNvPr>
          <p:cNvSpPr/>
          <p:nvPr/>
        </p:nvSpPr>
        <p:spPr>
          <a:xfrm>
            <a:off x="5358937" y="111288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93768-0A23-4449-B2B6-E00BF8581B8A}"/>
              </a:ext>
            </a:extLst>
          </p:cNvPr>
          <p:cNvSpPr/>
          <p:nvPr/>
        </p:nvSpPr>
        <p:spPr>
          <a:xfrm>
            <a:off x="4544997" y="130946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60517C-E599-41D7-8454-31A82F7FE100}"/>
              </a:ext>
            </a:extLst>
          </p:cNvPr>
          <p:cNvSpPr/>
          <p:nvPr/>
        </p:nvSpPr>
        <p:spPr>
          <a:xfrm>
            <a:off x="3938994" y="176735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2A0268-001A-44D6-954B-C39F007BB8B3}"/>
              </a:ext>
            </a:extLst>
          </p:cNvPr>
          <p:cNvSpPr/>
          <p:nvPr/>
        </p:nvSpPr>
        <p:spPr>
          <a:xfrm>
            <a:off x="3574737" y="2425819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996946-EC85-4EFE-8E3C-F99FAC823AB1}"/>
              </a:ext>
            </a:extLst>
          </p:cNvPr>
          <p:cNvSpPr/>
          <p:nvPr/>
        </p:nvSpPr>
        <p:spPr>
          <a:xfrm>
            <a:off x="3489260" y="299932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3EE267-F713-457B-ABBA-D15850172FA3}"/>
              </a:ext>
            </a:extLst>
          </p:cNvPr>
          <p:cNvSpPr/>
          <p:nvPr/>
        </p:nvSpPr>
        <p:spPr>
          <a:xfrm>
            <a:off x="3571459" y="3572825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D8917-6379-43EE-91CB-7657980CFC5A}"/>
              </a:ext>
            </a:extLst>
          </p:cNvPr>
          <p:cNvSpPr/>
          <p:nvPr/>
        </p:nvSpPr>
        <p:spPr>
          <a:xfrm>
            <a:off x="3853819" y="425102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547C0B-6F6D-4F53-A05B-F5538132EF58}"/>
              </a:ext>
            </a:extLst>
          </p:cNvPr>
          <p:cNvSpPr/>
          <p:nvPr/>
        </p:nvSpPr>
        <p:spPr>
          <a:xfrm>
            <a:off x="4506793" y="4654188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08FB7F-02E8-49DB-90FA-845F9D4C6637}"/>
              </a:ext>
            </a:extLst>
          </p:cNvPr>
          <p:cNvSpPr/>
          <p:nvPr/>
        </p:nvSpPr>
        <p:spPr>
          <a:xfrm>
            <a:off x="5346416" y="481482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550C44-9E45-46C8-8010-B734D2B41FE2}"/>
              </a:ext>
            </a:extLst>
          </p:cNvPr>
          <p:cNvSpPr/>
          <p:nvPr/>
        </p:nvSpPr>
        <p:spPr>
          <a:xfrm>
            <a:off x="6096000" y="472056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DFC15-9EE7-4614-8744-F2765FDA56A1}"/>
              </a:ext>
            </a:extLst>
          </p:cNvPr>
          <p:cNvSpPr/>
          <p:nvPr/>
        </p:nvSpPr>
        <p:spPr>
          <a:xfrm>
            <a:off x="6785627" y="429490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A3D03-C075-492F-8102-1868286B99CF}"/>
              </a:ext>
            </a:extLst>
          </p:cNvPr>
          <p:cNvSpPr/>
          <p:nvPr/>
        </p:nvSpPr>
        <p:spPr>
          <a:xfrm>
            <a:off x="7198377" y="357859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31D228-F393-4E8A-9B03-2C54A962A2CA}"/>
              </a:ext>
            </a:extLst>
          </p:cNvPr>
          <p:cNvSpPr/>
          <p:nvPr/>
        </p:nvSpPr>
        <p:spPr>
          <a:xfrm>
            <a:off x="7245457" y="299786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462F01-4626-4A8E-B6F4-149AF71BE557}"/>
              </a:ext>
            </a:extLst>
          </p:cNvPr>
          <p:cNvSpPr/>
          <p:nvPr/>
        </p:nvSpPr>
        <p:spPr>
          <a:xfrm>
            <a:off x="7163655" y="242571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0B254A-5EE6-431A-9839-6C84D1EF97DF}"/>
              </a:ext>
            </a:extLst>
          </p:cNvPr>
          <p:cNvSpPr/>
          <p:nvPr/>
        </p:nvSpPr>
        <p:spPr>
          <a:xfrm>
            <a:off x="6823378" y="1734684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1211CC-2B9E-4032-9A2A-EFA0F3FB420A}"/>
              </a:ext>
            </a:extLst>
          </p:cNvPr>
          <p:cNvSpPr/>
          <p:nvPr/>
        </p:nvSpPr>
        <p:spPr>
          <a:xfrm>
            <a:off x="6172877" y="1246640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Y2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1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117</TotalTime>
  <Words>134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UhBee Rice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12</cp:revision>
  <dcterms:created xsi:type="dcterms:W3CDTF">2021-10-09T22:41:52Z</dcterms:created>
  <dcterms:modified xsi:type="dcterms:W3CDTF">2021-10-21T22:46:54Z</dcterms:modified>
</cp:coreProperties>
</file>